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81AFC-D185-40A4-BD6F-83103D19E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2A1349-30A0-4C02-A995-2051C57EC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B3D21E-FA77-4D7E-9260-5E08BCF9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2AAC4-B484-4B42-816B-C3A7BA15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F598BE-4390-4DFC-8150-979221A8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71140-D0E9-45F6-B418-2872559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5C5E4F-5B60-4CB2-AF0A-E215A13C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00CC11-8DAE-4FD0-A050-1905D183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6A1E80-DD58-44C4-87F7-C2529AFB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CE36F7-828D-4302-8E43-24FF5802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0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E6CE4-206A-40E9-8A84-039BFE38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EAFBAC-D603-4612-AC4D-02C2D8B94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9C0CC-F38B-4799-85FF-F429C33D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9ADED6-0067-44D6-A25D-06FB12C5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E6849-CB42-4F03-9A13-B701BB1F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A7921-7EF0-4BDC-BE2E-029F0F14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E287CE-F498-4367-A545-376B9A259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0E23B-A72B-4267-A092-13BAB873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123BD1-FBBB-4A1C-8F7E-EDDB1EE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1047F-FB97-4D98-B3C6-1CD7D7A8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9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1117E-F7CB-42E8-B29A-EBDD8635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2BEC6C-3346-4BBF-8003-B51A11260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BBD9B-DC98-4DA8-B03B-36C97643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7ED3B2-5B5A-4986-A156-453B725B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BED8C-7323-4342-B1ED-77C088C6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4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CFE16-39A3-483C-85F8-42F4AB50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C36A50-745D-40B4-B816-BE4F110AC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59D520-D6B1-4442-BACD-483B82E9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9278C3-5C54-4573-8619-23540B0F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928A3A-F4C5-4B4D-9145-0F290B9E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106986-CD2C-40A5-A92F-B8589359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6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5367E-53F0-4A5F-9ECE-8CA8C1EF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36C509-66E9-4B80-A6CA-0FD212FA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DBDBA6-85D2-41C9-90F1-DB8D9A978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7BD4C1-8702-474A-8196-324954A6C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A9D8AF-76FE-46CB-8AF9-B72DD04F3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69BA7D-BC04-4061-B0B2-EEDDA6FE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DC00A1-E06D-4263-A983-2A58117A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6DF814-CB18-435F-B5D8-BD3A96C4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44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478F-7D87-4228-ABFC-CDEF9AB6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292BD9-A494-446B-8527-EAA6DA28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966EC8-DDCC-40B7-B851-C11D0016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471F97-1F58-4797-A69D-5F08B654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39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AB52CB-A8DC-42B6-A384-3F213B2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5F1C78-F713-40EE-8A88-E812C26C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4859ED-5DED-4406-A0B1-DC495168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9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AE5BA-4FDC-4F1F-A1F9-61FC4E9A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E4E0C-B3D6-4D02-A023-8413DA88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D668F3-7D46-49B5-9CAF-0617E02FA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9463FC-A449-430E-B66E-AD8FFCF4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0FFA9A-903E-4E22-94F0-6F3973DF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09F75D-90CF-4BB2-8588-68F17E7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9D151-29FD-4AE7-8BAB-7B87F0F9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0C662-FB15-415C-ADB9-05CF889F3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1171DC-EE4D-4D66-8E1A-D4266F50E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65D3AF-DBD4-48FE-BF16-66A8FCCA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969E37-266B-4749-B662-F6C8C228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920D2C-AA6A-4832-882B-ADE95A71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04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4E76D82-5B5E-4999-9EF9-0EDD25BE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A19107-6839-425B-95AF-371C7BE2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C5A33-CFE4-4F43-B384-D6DC9496D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1C1F-07D7-46A6-9B6D-9A78D04A0168}" type="datetimeFigureOut">
              <a:rPr lang="pt-BR" smtClean="0"/>
              <a:t>28/08/2021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69834-39C0-438C-AE3A-0813561C9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76F545-9767-4F67-A41E-5C482330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FE9B-8CF3-4ADC-9253-112B02F31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78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E6470-E15F-4866-B4A7-D99047C8D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4674"/>
            <a:ext cx="9144000" cy="862013"/>
          </a:xfrm>
        </p:spPr>
        <p:txBody>
          <a:bodyPr>
            <a:normAutofit/>
          </a:bodyPr>
          <a:lstStyle/>
          <a:p>
            <a:pPr algn="r"/>
            <a:r>
              <a:rPr lang="pt-BR" sz="4800" dirty="0">
                <a:latin typeface="Abadi" panose="020B0604020104020204" pitchFamily="34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F68E43-0AE2-4B72-B2CE-A2E11124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6687"/>
            <a:ext cx="9144000" cy="1655762"/>
          </a:xfrm>
        </p:spPr>
        <p:txBody>
          <a:bodyPr/>
          <a:lstStyle/>
          <a:p>
            <a:pPr algn="r"/>
            <a:r>
              <a:rPr lang="pt-BR" dirty="0">
                <a:latin typeface="Abadi" panose="020B0604020104020204" pitchFamily="34" charset="0"/>
              </a:rPr>
              <a:t>Autores:</a:t>
            </a:r>
          </a:p>
        </p:txBody>
      </p:sp>
    </p:spTree>
    <p:extLst>
      <p:ext uri="{BB962C8B-B14F-4D97-AF65-F5344CB8AC3E}">
        <p14:creationId xmlns:p14="http://schemas.microsoft.com/office/powerpoint/2010/main" val="326165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D16E-76CA-4F11-8D81-17C2C2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DD774-1666-4CEE-BE2D-9010E1B6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D16E-76CA-4F11-8D81-17C2C2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DD774-1666-4CEE-BE2D-9010E1B6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8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4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9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0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8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7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C7742-628A-4A03-948E-1057E21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badi" panose="020B0604020104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A63F8-2879-4B27-8481-2A2B465E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79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Tema do Office</vt:lpstr>
      <vt:lpstr>Título</vt:lpstr>
      <vt:lpstr>Introdução</vt:lpstr>
      <vt:lpstr>Metodologia</vt:lpstr>
      <vt:lpstr>Desenvolvimento</vt:lpstr>
      <vt:lpstr>Desenvolvimento</vt:lpstr>
      <vt:lpstr>Desenvolvimento</vt:lpstr>
      <vt:lpstr>Considerações Finais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Iasmin da Costa Marinho</dc:creator>
  <cp:lastModifiedBy>Carlos Aguiar</cp:lastModifiedBy>
  <cp:revision>2</cp:revision>
  <dcterms:created xsi:type="dcterms:W3CDTF">2021-08-24T02:37:04Z</dcterms:created>
  <dcterms:modified xsi:type="dcterms:W3CDTF">2021-08-28T18:20:24Z</dcterms:modified>
</cp:coreProperties>
</file>